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1560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2023-04-29T01:08:12Z</dcterms:modified>
  <cp:revision>16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